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79" r:id="rId26"/>
  </p:sldIdLst>
  <p:sldSz cx="12192000" cy="6858000"/>
  <p:notesSz cx="6858000" cy="91440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AB78AD-51EE-427A-8246-A3F2F5101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CDB7AB1-A6B6-4CD5-A189-EDD63856A4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EBC415E-423B-443D-99EB-BC280979C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62BE01-4429-41A5-8DE2-CFA004274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804A795-3201-4D76-BEAA-0A63A003C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562123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0D8169-6623-4D15-9227-B417D431F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2883F35-44D4-405A-91AE-AA9E36BD56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55DA106-8288-4D5F-B5AD-72C905102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6E8F1D-EA58-4856-84E6-1B1D0FCF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F905BB-10E0-4D62-A719-D59A7A504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956964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266892D-0ED1-4C4B-903E-8118197F3D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920228B-99EA-4CF3-AB3D-194C3A2572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47E0A2-7568-4C3F-AC90-4FE5CC162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B686F9B-320B-47B1-904B-09016D61D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25CDFE-6E28-4B84-B3F6-B09A4EC7B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089318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ECF21A-912E-4C08-808F-1EE98367A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A66CED-45D2-4603-9DF5-B6641AB69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AB64CA-BCCB-451B-A5C5-DC78FF0E5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862A57-211E-4BE7-8A67-50C03B859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F02ADE-F487-4B13-A1EF-9D7D4F67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040380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C929CE-D682-4586-AF59-67331C65F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AF12AB-B2D9-48E3-87A1-00836B491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52E924-34A0-4237-85D6-9C5490A10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6C6E1B-ABB9-42D0-851B-9774A002E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901ADF-BD73-4255-8169-D1328E1C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854751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C30AF6-AB84-40DC-BDA4-954E1DADB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321BF0-9212-4479-B62E-9DBF03D6E8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7A771E3-B6B8-45FD-8F18-AC586C608C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C701E1-8E67-4AD7-8D1F-AF12D7092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AB16340-9954-4C7D-BC98-C8D4ED393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636D02-3033-4700-9503-478A434F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592843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F555CF-A96F-4149-B8A3-9CB7ECE6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3578A4C-1989-486E-9CB7-B827E8F4F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8B35F9-366B-47C3-A683-249D5559F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07AC351-2D74-4D23-893D-555FD0201E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8320FE8-39E0-45AD-8C8C-3FDACB0D15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7207639-681F-4D90-A1F7-519FF1040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985548D-29E8-4FEA-9F61-7854CFB53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C822F2A-3084-47AD-8F16-CFF733F8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46436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44016F-31FD-49CF-A73A-30EBCB0CF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0B38051-9B5E-4D35-AB7F-17BF63696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DF74D59-70FC-4142-8C97-9A3DF7880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15D752B-32C5-4733-86FD-3935167EB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06385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20670CE-4CF7-4931-B057-AB123DFC1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66B0B30-FB76-4C61-84FA-5417D61FB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48CFA3-043B-4052-BEA7-17BB38CB1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35503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41C84A-1A1A-41E9-8993-2EF5ED0D7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EEDFB1-906B-47AC-A858-A054FD127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C4A03F0-B6DB-4FAA-BB09-03A620161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282BA46-3413-45AE-B538-C96606DD4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8FAFF6D-B571-4031-97CB-01F995D28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675E949-235F-4634-B957-182BDEA64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64894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32C698-F1F1-4387-8F24-3AF49064E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F712188-1243-43A0-8FC5-490BA9AC6C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419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C12BAEA-14A5-439E-9DC5-C5DD19B9B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756BBD5-1A83-4774-910A-14874AAC9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DB45C33-B90D-49A0-BF0F-4B0CD7666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0BDA019-B1CD-4D79-8957-66E4EC01A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847224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702F7A2-3E0E-46F1-83A8-EEBD5187D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CC46F21-1473-4473-8095-5E205A5CE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A15668-F763-4F21-AF95-18A16451A5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F719B-65F8-4803-A1F8-224D5B82C578}" type="datetimeFigureOut">
              <a:rPr lang="es-419" smtClean="0"/>
              <a:t>3/7/2024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4F6B40-7012-4C37-B55F-0A41573CB2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144D46-5603-4E39-8867-18964185A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B210D-11C1-4A93-A31E-D5DD9528D7A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773592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419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683280-FAF0-40E7-A73D-768F937F54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419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9CE1195-8109-4582-824C-DD7AC81FA6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AACD101-BA91-402B-AD37-DB6481539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28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C948C-75DA-42A6-9619-1A893636A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6E3D29D-E4E8-4CDB-A939-0C7C9285B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2B4ED93-C41A-4900-8686-BA94B8C43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419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FD0E3C-FB09-4126-8C06-AE51B0B60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00A749-B13E-4079-BE1C-3A951FCE9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D2CBAA2-C16A-4EB1-9F04-D4F7F2F57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022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633387-7A14-46E6-8657-BB9B76EBD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46F001-5B76-42F1-8475-A275436A9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105A5EB-8C0C-46B5-8386-74D5B71AA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07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32DDC0-D613-4A97-8268-BA34BC7E7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BF759C-0BFE-47C2-9FB1-78BE06AB9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1665F00-CE12-453D-852B-E59717BF3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574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2FC407-1C61-4E03-9A81-F6C21B2F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61642F-E417-44BB-A26A-84C384401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33F62BA-C1FC-4093-BA24-45490777A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463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D7AA64-970A-43B3-AA36-9A20D3499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AA9A92-3031-493F-A086-5D581836D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49C4BC6-D5ED-499B-AE60-E63B483E7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04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41315B-D000-4CDC-8A3C-B8775A38B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022909-019C-431B-9FDC-F3BD00706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DFF51B3-7458-4243-9882-8C41145A5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812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9CBE6-F343-4E4D-B642-CD61346F1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93F544-4504-45FA-95CA-C5A3B1533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24141AD-3E09-48A9-B550-64C4A38D3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527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EAA595-61F0-465E-A7CE-78A93784E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9E270B-1720-4113-A349-A4911A2EA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B4E7A93-1D57-47DF-A6AD-9983C1982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413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4661BD-A4CA-4437-8F62-722F108F3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C37366-F090-4E95-A94A-70ED5C095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F2A756F-5006-41F4-B310-B7829E933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96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325AC5-1D6C-421A-8797-D2C723DF8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9FCAB7-ACEC-467A-8248-CDA80523E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ABBE5EF-1848-45CE-B0D8-D6AC9F3FA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0581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02DCEB-1030-4855-A5D5-DCEFAEBEC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F93673A-C47D-43ED-98F4-5A027F0A7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5983CD1-5453-4CC1-99E5-8EF627139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2477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B0B115-67D1-44D1-AB9D-86C59DC85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5A0BDF-9869-4C8C-822B-B7594A4B1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E76EE7F-27D4-4D84-B102-66DE513EF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1489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4EFF7D-A620-4361-A80C-B8D471CB4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F1ED75-9301-4BD7-8CBB-DA900683B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4B9CBD-D7AE-4BBC-9F1A-1AD9BF4E8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2333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705F28-73C3-4396-B2BC-22748EFA1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606102-EF6E-4C7C-9DF7-9F3AC95EB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3A82556-ED0F-4BCF-96A1-FD3287B3F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795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1FA4B2-4372-4370-9B67-668A8F2C8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CC736D-EFD8-4B6A-8A98-6F167156C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A7E1B10-54DA-40AF-AA29-A1C2EBB73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378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283EF4-79E1-4409-8370-4F2CF51A9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C61C5B1-4467-4A3F-966B-0B9D625BB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312313D-C775-4809-AA66-B86BF1C94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248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9B215D-5538-4D3E-8588-87F47F172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B10F59-72F3-4C16-96F4-CB99B26FD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BF56574-FEA6-4170-A82A-1AB580B2C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44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61BCC6-C76A-4471-915B-EDA29CB11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B11F09-F58A-4E0E-B59B-FB970E51F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7627194-EB63-4DED-BC27-99DB1FF25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9AF19A-AACF-406B-9CB2-4143EB2B2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76930A8-D1B8-4B2A-91A1-F8ABC39AD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A54F3D7-7948-4AEA-8C7C-58B88B00F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81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6BD5A3-2EA2-4FAD-B8EA-9F1D27AB6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12B633-272C-437B-B781-F4DF4FC63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B11999E-1B43-4FE1-B674-FBE818D3B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123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CE3784-6DD0-4509-802D-F0B434CB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0A650F-9D4F-4220-9260-BB1EEF711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56C14F2-1AF6-4C6D-8AEC-0CCCBDE5D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259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7BFCE0-5C4A-48B5-A8C4-C3FEC1418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7EE08D-E7B5-4EA9-A60B-5A5E29A72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1314D66-AB16-45F8-803C-182CD62FF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05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B2B9EA-F45B-4798-9D7D-B3078D401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70FA5A-5E3E-4237-8C86-B46A8C4FF2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C526B7D-5991-49F4-A028-C85DAC6A4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973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Panorámica</PresentationFormat>
  <Paragraphs>0</Paragraphs>
  <Slides>25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Facundo M</dc:creator>
  <cp:lastModifiedBy>Facundo M</cp:lastModifiedBy>
  <cp:revision>4</cp:revision>
  <dcterms:created xsi:type="dcterms:W3CDTF">2024-07-04T02:16:13Z</dcterms:created>
  <dcterms:modified xsi:type="dcterms:W3CDTF">2024-07-04T02:56:32Z</dcterms:modified>
</cp:coreProperties>
</file>

<file path=docProps/thumbnail.jpeg>
</file>